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6"/>
    <p:restoredTop sz="94512"/>
  </p:normalViewPr>
  <p:slideViewPr>
    <p:cSldViewPr snapToGrid="0" snapToObjects="1">
      <p:cViewPr varScale="1">
        <p:scale>
          <a:sx n="86" d="100"/>
          <a:sy n="86" d="100"/>
        </p:scale>
        <p:origin x="24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8949-D309-6E4B-80EC-54DAE21F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14869-6ED4-2C4C-B2E9-12A18E584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F655FA-741B-C647-ADFD-AE88301CF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64736-50E5-FD4F-8C5E-4C2352F2A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C1B9E1-6B39-D84D-BE56-693D8EE3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978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2CA6-AF27-434B-86E1-6509A217D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2DFCD-F619-A94B-B3F1-4F9D386B9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2F051-E416-894F-BC05-B0E22D17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7D3-8A1A-7348-87D8-F15D4A27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03FCF-CF3D-5046-9D0D-D99A4427F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3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3E9A20-FB75-384A-83B4-9BF447F04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073F5-8B27-AA49-9592-702CA4DDF1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905E3-AB70-6D49-8821-4C4AA502B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2306B-D109-7547-9690-4D736DFB5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8B272-53B4-6049-A0DA-18D1ECFA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10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6AD2-57C9-9C4B-B294-199CF65C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13111-755C-E54A-9CFB-23392286F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62BF9-93BB-EA40-BFD3-601130073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469C7-4F9F-0B45-B29F-91DBCD10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5242E-D968-3145-A2DD-CA46FB0C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33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CB5F-2DC1-C148-8692-8E3EE7E1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1B513-9729-CB4A-9483-5A36B4880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031A6-8B65-ED41-985C-877C677A0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6C62-ED17-3C44-9C2B-5C5DA3BB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B613F-8986-A54B-9BD0-90AF17330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7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737B-AC41-8945-BBBB-958BF56B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AC03B-7BB6-D845-82F0-8A33B91B37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C1DDB3-4883-2546-9446-C97C60738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A9D96-9613-C746-AD3D-55101D5F3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B664AA-981D-1549-8129-E14DD3509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73D5B-FE6A-6C4C-B98C-B2DA2FAB4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0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2546-8299-A94C-B474-887B777D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A17D2-FD16-B848-AA16-E900D526B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BF831-F18B-894C-ABD8-90A0C02D3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2749B2-74CE-7D4C-B9A2-BEAEE1D99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0F6D9B-D5BC-7E45-997F-A1675B0077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8EB4FC-A12F-0042-882E-2C07BF61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FC092-AEA3-6445-ABDC-58C2E4584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A7FDDD-7079-0B42-9C86-A1E2A7DE2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39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6E74-0A2F-C64D-8AD6-051763FB4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61A465-FBEE-7340-9802-DB2D8761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FC20A8-37BE-0A4E-8546-31F95C7B0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CD88D-24C0-3749-BE98-D213ED3BE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0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EB4B9-3999-844A-867A-6F10748F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ED4DD-0FDF-054B-9E0B-C17BC33FF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C777F-B714-524B-92CD-89A1E222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68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60148-F9AD-CD4C-9070-3C0B33EB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1574E-36E5-2349-9C73-533F1F979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D1669-A481-9746-99FF-7E34D76EFD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26A50-CA2D-C045-AE1C-6FD2E34F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BBE02-C441-8546-95BB-673224A0A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BF2FE-0664-5649-B004-CFF3546B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18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FB36-7708-E14A-8C3A-7E71C4CA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DED950-8991-4443-B637-F5558E963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4D662-9C50-2F46-9EE2-A9657DA679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BCDA50-7F37-B244-AEA9-6DBE205F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57580-CEB1-8048-9A9B-04B7C2093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DCD47-877D-E04E-8ABD-E24E3D2D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794FB-EDD9-4A4F-9975-507412ABA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D7C46-40F8-0643-8AFF-DF66B635C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D697-095F-7C45-A740-A06C0E8FE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B2235-ED07-C041-82B0-F4616486FD7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D5C45-3730-1E42-A50A-4EEEC0E9D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277E-9B7D-5241-A8A1-68A5E9732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3EE83-10BE-EA45-9621-F8B574BAE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59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15CE15-1ACF-F34F-9785-E6A74FDF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9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05FEC4-B1FA-C44B-A529-9FC86A9D7549}"/>
              </a:ext>
            </a:extLst>
          </p:cNvPr>
          <p:cNvSpPr txBox="1"/>
          <p:nvPr/>
        </p:nvSpPr>
        <p:spPr>
          <a:xfrm>
            <a:off x="3183664" y="2141199"/>
            <a:ext cx="5824671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Phosphate Solid" panose="02000506050000020004" pitchFamily="2" charset="77"/>
                <a:cs typeface="Phosphate Solid" panose="02000506050000020004" pitchFamily="2" charset="77"/>
              </a:rPr>
              <a:t>STEAM-Suggests</a:t>
            </a:r>
          </a:p>
          <a:p>
            <a:endParaRPr 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Arial Rounded MT Bold" panose="020F0704030504030204" pitchFamily="34" charset="77"/>
              <a:cs typeface="Phosphate Solid" panose="02000506050000020004" pitchFamily="2" charset="77"/>
            </a:endParaRPr>
          </a:p>
          <a:p>
            <a:pPr algn="ct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77"/>
                <a:cs typeface="Phosphate Solid" panose="02000506050000020004" pitchFamily="2" charset="77"/>
              </a:rPr>
              <a:t>By:</a:t>
            </a:r>
          </a:p>
          <a:p>
            <a:pPr algn="ct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77"/>
                <a:cs typeface="Phosphate Solid" panose="02000506050000020004" pitchFamily="2" charset="77"/>
              </a:rPr>
              <a:t>Michael Perry</a:t>
            </a:r>
          </a:p>
          <a:p>
            <a:pPr algn="ctr"/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Rounded MT Bold" panose="020F0704030504030204" pitchFamily="34" charset="77"/>
                <a:cs typeface="Phosphate Solid" panose="02000506050000020004" pitchFamily="2" charset="77"/>
              </a:rPr>
              <a:t>William Curtis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CFACD7-55A2-F64C-BF68-9392E9527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554" y="4918019"/>
            <a:ext cx="3810000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16AAE4-B087-704F-904A-8B8ACC06A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73" y="4892004"/>
            <a:ext cx="4172392" cy="139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78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1B2243-2559-274D-B037-3A4089BBE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2C536-0890-6747-98B9-3DE24D3FA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8E08-D6EF-9147-8269-1B7F00780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1. The GUI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2. Data Scrape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3. The Keyword classifier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4. Output</a:t>
            </a:r>
          </a:p>
        </p:txBody>
      </p:sp>
    </p:spTree>
    <p:extLst>
      <p:ext uri="{BB962C8B-B14F-4D97-AF65-F5344CB8AC3E}">
        <p14:creationId xmlns:p14="http://schemas.microsoft.com/office/powerpoint/2010/main" val="311601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FAD473-B175-D54C-8535-2F6D46EF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67FF83-5D4A-1E43-B7DB-3DE4A8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GUI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14F97-8EBD-F84D-B7F0-3FDFFDA7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Makes the program user friendly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Input your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SteamID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# from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steamcommunity.com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Click Retrieve Data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Click Display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A2EE3-D5F9-6B48-A4D0-1F9FD592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98" y="2846615"/>
            <a:ext cx="5410200" cy="368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3F9677-FCB5-8545-A3B1-5A0E6F4EA2F6}"/>
              </a:ext>
            </a:extLst>
          </p:cNvPr>
          <p:cNvSpPr/>
          <p:nvPr/>
        </p:nvSpPr>
        <p:spPr>
          <a:xfrm>
            <a:off x="3897085" y="2848430"/>
            <a:ext cx="1828800" cy="3683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E7A9D0-AF8A-C84B-A41A-3FA60306A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497" y="3399141"/>
            <a:ext cx="6115354" cy="319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38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8D4848-6B07-B341-B761-78C3FF51A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0C2E71-55D6-FA47-8924-ABBFA81B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Data Scrape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6A904-B782-D64E-9284-5F49C1E32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data was scraped using the &lt;div&gt; id’s in the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steamcommunity.com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html code.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07398-38AA-CD4F-B17C-685E9B52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321" y="3422772"/>
            <a:ext cx="5534493" cy="1963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0C73DE-4A1F-B34F-9586-6808CE05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100" y="3483630"/>
            <a:ext cx="43307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64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E27B65-33DB-194B-A0DD-DC004B0EC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1408A-3524-4144-998F-BD586987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Keyword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CF5A9-EA64-524B-9FF6-69D2633B5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Filters out all useless or complicated characters as well as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sublists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made by those characters.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Makes a new column in each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dataframe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named "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Bag_of_words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" this is all the useable data we got from step one.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Using Fuzzy Wuzzy, the keyword classifier compares the lists in both </a:t>
            </a:r>
            <a:r>
              <a:rPr lang="en-U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dataframes</a:t>
            </a: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checking for similarities, it supplies a percentile score in a new column labeled "similarity”</a:t>
            </a:r>
          </a:p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Sorts the list by similarity so our highest percentile ranks are moved to the top, and filter out everything BUT the top 25 of that list.</a:t>
            </a:r>
          </a:p>
        </p:txBody>
      </p:sp>
    </p:spTree>
    <p:extLst>
      <p:ext uri="{BB962C8B-B14F-4D97-AF65-F5344CB8AC3E}">
        <p14:creationId xmlns:p14="http://schemas.microsoft.com/office/powerpoint/2010/main" val="76763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E27B65-33DB-194B-A0DD-DC004B0EC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1408A-3524-4144-998F-BD586987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Keyword Classifier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A6FD02-A7AC-DF49-814B-83D0EC7F6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72720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ED9204-3595-7A46-8BB5-96C93F38C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846" y="1435100"/>
            <a:ext cx="8521804" cy="522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E27B65-33DB-194B-A0DD-DC004B0EC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1408A-3524-4144-998F-BD586987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Output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B69ED-2616-8D4E-9CBB-5CDF13973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1521"/>
            <a:ext cx="2845261" cy="5366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6755E7-D2E9-A24F-A7D4-839C1801A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661" y="2402486"/>
            <a:ext cx="6694820" cy="276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2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E27B65-33DB-194B-A0DD-DC004B0EC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1408A-3524-4144-998F-BD586987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The Output #2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E218A-BA81-9B4C-AB5B-75B90AA6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069" y="2203553"/>
            <a:ext cx="7611080" cy="2623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AA441-D59B-C24F-89C8-F86B7AFC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9" y="1792669"/>
            <a:ext cx="4234052" cy="512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30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</TotalTime>
  <Words>177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Arial Rounded MT Bold</vt:lpstr>
      <vt:lpstr>Calibri</vt:lpstr>
      <vt:lpstr>Calibri Light</vt:lpstr>
      <vt:lpstr>Phosphate Solid</vt:lpstr>
      <vt:lpstr>Office Theme</vt:lpstr>
      <vt:lpstr>PowerPoint Presentation</vt:lpstr>
      <vt:lpstr>Table of Contents</vt:lpstr>
      <vt:lpstr>The GUI</vt:lpstr>
      <vt:lpstr>The Data Scrape</vt:lpstr>
      <vt:lpstr>The Keyword Classifier</vt:lpstr>
      <vt:lpstr>The Keyword Classifier</vt:lpstr>
      <vt:lpstr>The Output #1</vt:lpstr>
      <vt:lpstr>The Output #2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 Patrick Curtis</dc:creator>
  <cp:lastModifiedBy>William Patrick Curtis</cp:lastModifiedBy>
  <cp:revision>10</cp:revision>
  <dcterms:created xsi:type="dcterms:W3CDTF">2020-04-27T18:28:59Z</dcterms:created>
  <dcterms:modified xsi:type="dcterms:W3CDTF">2020-04-30T14:55:10Z</dcterms:modified>
</cp:coreProperties>
</file>